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9" r:id="rId3"/>
    <p:sldId id="260" r:id="rId4"/>
    <p:sldId id="261" r:id="rId5"/>
    <p:sldId id="267" r:id="rId6"/>
    <p:sldId id="266" r:id="rId7"/>
    <p:sldId id="265" r:id="rId8"/>
    <p:sldId id="264" r:id="rId9"/>
    <p:sldId id="270" r:id="rId10"/>
    <p:sldId id="269" r:id="rId11"/>
    <p:sldId id="263" r:id="rId12"/>
    <p:sldId id="268" r:id="rId13"/>
    <p:sldId id="262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/>
              <a:t/>
            </a:r>
            <a:br>
              <a:rPr lang="ru-RU"/>
            </a:b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9</a:t>
            </a:r>
            <a:r>
              <a:rPr lang="ru-RU" b="1" cap="none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.04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2020</a:t>
            </a:r>
            <a:r>
              <a:rPr lang="ru-RU" dirty="0"/>
              <a:t/>
            </a:r>
            <a:br>
              <a:rPr lang="ru-RU" dirty="0"/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Тема 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урока : Цветы </a:t>
            </a:r>
            <a:r>
              <a:rPr lang="ru-RU" b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Росии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на </a:t>
            </a:r>
            <a:r>
              <a:rPr lang="ru-RU" b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Павлопосадских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платках и шалях. </a:t>
            </a:r>
            <a:b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Русская набойка: традиции мастерства</a:t>
            </a:r>
            <a:b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39511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pPr marL="514350" indent="-514350">
              <a:buAutoNum type="arabicPeriod"/>
            </a:pPr>
            <a:r>
              <a:rPr lang="ru-RU" dirty="0" smtClean="0"/>
              <a:t>Запишите тему в альбом. </a:t>
            </a:r>
          </a:p>
          <a:p>
            <a:pPr marL="514350" indent="-514350">
              <a:buAutoNum type="arabicPeriod"/>
            </a:pPr>
            <a:r>
              <a:rPr lang="ru-RU" dirty="0" smtClean="0"/>
              <a:t>Рассмотрите презентацию.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79633" y="2551837"/>
            <a:ext cx="184731" cy="14619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35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393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475112" cy="6675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04665"/>
            <a:ext cx="8227640" cy="25202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Красотой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павловопосадский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платок обязан художникам, которые создавали рисунки, умелым мастерам-резчикам, которые по рисункам изготавливали специальные набивные доски. И колористам-набойщикам.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Itya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9218" y="2852936"/>
            <a:ext cx="4114744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2"/>
            <a:ext cx="8515672" cy="27363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Доску с резным рисунком покрывали краской, клали на ткань и делали отпечаток рисунка. Чтобы рисунок отпечатывался быстрее, по доске ударяли молотком. Каждый цвет печатался с отдельной доски. Цвет фона, на который наносился цветочный узор, мог быть самым разным- красным, синим, белым и т.п.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Itya\Desktop\ha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068960"/>
            <a:ext cx="5931450" cy="33123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476673"/>
            <a:ext cx="8587680" cy="20162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Композиции поражают разнообразием: с большим центральным букетом, с небольшими букетами по углам шали, с гирляндами по кайме и мелкими цветками в центре.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Itya\Desktop\12297.9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484674"/>
            <a:ext cx="4009265" cy="4161866"/>
          </a:xfrm>
          <a:prstGeom prst="rect">
            <a:avLst/>
          </a:prstGeom>
          <a:noFill/>
        </p:spPr>
      </p:pic>
      <p:pic>
        <p:nvPicPr>
          <p:cNvPr id="6147" name="Picture 3" descr="C:\Users\MItya\Desktop\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773" y="2564904"/>
            <a:ext cx="3948811" cy="409689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3"/>
            <a:ext cx="4699248" cy="20162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Если разделить платок на четыре части , то рисунки каждой части платка будут одинаковыми.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Itya\Desktop\1011013193_w0_h430_1073_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916832"/>
            <a:ext cx="4743822" cy="474382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71048"/>
            <a:ext cx="4301956" cy="444212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 Творческое задание</a:t>
            </a:r>
          </a:p>
          <a:p>
            <a:pPr marL="514350" indent="-514350" algn="ctr">
              <a:buFont typeface="Wingdings 2"/>
              <a:buAutoNum type="arabicPeriod"/>
            </a:pPr>
            <a:r>
              <a:rPr lang="ru-RU" dirty="0" smtClean="0"/>
              <a:t>На основе </a:t>
            </a:r>
            <a:r>
              <a:rPr lang="ru-RU" dirty="0" err="1" smtClean="0"/>
              <a:t>Павлопосадского</a:t>
            </a:r>
            <a:r>
              <a:rPr lang="ru-RU" dirty="0" smtClean="0"/>
              <a:t> орнамента нарисуйте свой платок в альбомный лист.</a:t>
            </a:r>
            <a:r>
              <a:rPr lang="ru-RU" dirty="0"/>
              <a:t> </a:t>
            </a:r>
            <a:r>
              <a:rPr lang="ru-RU" dirty="0" smtClean="0"/>
              <a:t>Раскрасьте </a:t>
            </a:r>
            <a:r>
              <a:rPr lang="ru-RU" dirty="0"/>
              <a:t>его</a:t>
            </a:r>
          </a:p>
          <a:p>
            <a:pPr marL="514350" indent="-514350" algn="ctr">
              <a:buAutoNum type="arabicPeriod"/>
            </a:pPr>
            <a:r>
              <a:rPr lang="ru-RU" dirty="0" smtClean="0"/>
              <a:t>Отправьте его для оценивания.</a:t>
            </a:r>
          </a:p>
          <a:p>
            <a:pPr marL="514350" indent="-514350" algn="ctr">
              <a:buAutoNum type="arabicPeriod"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1026" name="Picture 2" descr="C:\Users\MItya\Desktop\84499164_large_a00055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6756" y="571048"/>
            <a:ext cx="4249038" cy="607005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ПАВЛОвоПОСАДСКИЕ</a:t>
            </a:r>
            <a:r>
              <a:rPr lang="ru-RU" dirty="0" smtClean="0"/>
              <a:t> ПЛАТКИ</a:t>
            </a:r>
            <a:endParaRPr lang="ru-RU" dirty="0"/>
          </a:p>
        </p:txBody>
      </p:sp>
      <p:pic>
        <p:nvPicPr>
          <p:cNvPr id="1026" name="Picture 2" descr="C:\Users\MItya\Desktop\pavlovoposadskiye-platki-mod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76325" y="1626394"/>
            <a:ext cx="7143750" cy="43815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076056" y="5661248"/>
            <a:ext cx="3456384" cy="72008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В.И. С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уриков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Б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оярыня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орозова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764704"/>
            <a:ext cx="4195192" cy="53154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Предшественником платка на Руси считается белое льняное полотенце с вышивкой –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убрус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Убрусом, или платом, женщины покрывали головной убор – кокошник, сборник, кику.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MItya\Desktop\Суриков_Боярыня_Морозо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96752"/>
            <a:ext cx="3476070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5661248"/>
            <a:ext cx="4104456" cy="8382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Ф.В. С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ЫЧКОВ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ортрет девушки в красной шали.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48680"/>
            <a:ext cx="3763144" cy="55314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В 18 веке в русском языке появилось слово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«шаль»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от персидского слова «шал» – «большой».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большой узорный платок из тонкой шерстяной ткани с цветочной каймой или орнаментом.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Itya\Desktop\172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04664"/>
            <a:ext cx="4574457" cy="51362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5805264"/>
            <a:ext cx="3312368" cy="838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Ф.В. С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ЫЧКОВ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усские девушки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48680"/>
            <a:ext cx="3835152" cy="55314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Платок для женщины был обязательной частью гардероба.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На примере традиции ношения головных уборов можно увидеть различные способы завязывания платков.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Itya\Desktop\493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32656"/>
            <a:ext cx="4329482" cy="53285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4365104"/>
            <a:ext cx="3115072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"/>
            <a:ext cx="3960440" cy="5445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традиционных рисунках платков сначала преобладали восточные орнаменты – бобы 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пейсли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так называемые огурцы.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Itya\Desktop\14834525_w640_h640_img1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6672"/>
            <a:ext cx="4680520" cy="3253710"/>
          </a:xfrm>
          <a:prstGeom prst="rect">
            <a:avLst/>
          </a:prstGeom>
          <a:noFill/>
        </p:spPr>
      </p:pic>
      <p:pic>
        <p:nvPicPr>
          <p:cNvPr id="3075" name="Picture 3" descr="C:\Users\MItya\Desktop\842016b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356992"/>
            <a:ext cx="4118541" cy="307949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6283424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3"/>
            <a:ext cx="8227640" cy="33843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Потом узоры стали включать древние языческие символы. Пышные гирлянды роз, лилий, хризантем, а также заимствованные изображения французских букетиков и вазонов  с крупными цветами.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Itya\Desktop\image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348880"/>
            <a:ext cx="5760640" cy="411425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515672" cy="2304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Промышленное производство набивных и узорных платков в России началось на рубеже 18-19 веков.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Самые известные промыслы были в Калужской (фабрика Александровых) и в Московской губерниях  (фабрика Я.И.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Лабзина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и В.И. Грязнова в Павловском Посаде).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Itya\Desktop\1313427704f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564904"/>
            <a:ext cx="6302474" cy="40055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1800200" cy="838200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И.с. К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уликов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«Ярмарка»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08912" cy="16561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Уже в 1812 году фабрика вырабатывала 600 тысяч платков и 100 тысяч кусков ситца.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На Нижегородской ярмарке в 1896 году продукция мануфактуры была удостоена Большого государственного герба.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Itya\Desktop\3325_1364631241_1910-yarmarka.jpg_ma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16832"/>
            <a:ext cx="6510370" cy="442705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141</TotalTime>
  <Words>398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     9.04. 2020 Тема урока : Цветы Росии на Павлопосадских платках и шалях.   Русская набойка: традиции мастерства  </vt:lpstr>
      <vt:lpstr>ПАВЛОвоПОСАДСКИЕ ПЛАТКИ</vt:lpstr>
      <vt:lpstr>В.И. Суриков. Боярыня морозова.</vt:lpstr>
      <vt:lpstr> Ф.В. СЫЧКОВ. Портрет девушки в красной шали.</vt:lpstr>
      <vt:lpstr> Ф.В. СЫЧКОВ. Русские девушки.</vt:lpstr>
      <vt:lpstr>Презентация PowerPoint</vt:lpstr>
      <vt:lpstr>Презентация PowerPoint</vt:lpstr>
      <vt:lpstr>Презентация PowerPoint</vt:lpstr>
      <vt:lpstr>И.с. Куликов «Ярмарка»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ПАВЛОПОСАДСКИЕ ПЛАТКИ</dc:title>
  <dc:creator>MItya</dc:creator>
  <cp:lastModifiedBy>1</cp:lastModifiedBy>
  <cp:revision>22</cp:revision>
  <dcterms:created xsi:type="dcterms:W3CDTF">2018-02-17T21:33:27Z</dcterms:created>
  <dcterms:modified xsi:type="dcterms:W3CDTF">2020-04-01T15:31:17Z</dcterms:modified>
</cp:coreProperties>
</file>